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58" r:id="rId4"/>
    <p:sldId id="261" r:id="rId5"/>
    <p:sldId id="262" r:id="rId6"/>
    <p:sldId id="260" r:id="rId7"/>
    <p:sldId id="263" r:id="rId8"/>
    <p:sldId id="264" r:id="rId9"/>
    <p:sldId id="265" r:id="rId10"/>
  </p:sldIdLst>
  <p:sldSz cx="12192000" cy="6858000"/>
  <p:notesSz cx="7102475" cy="93884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5C5C5"/>
    <a:srgbClr val="000066"/>
    <a:srgbClr val="FFFF00"/>
    <a:srgbClr val="FFFFFF"/>
    <a:srgbClr val="FF9933"/>
    <a:srgbClr val="CC00CC"/>
    <a:srgbClr val="FF6600"/>
    <a:srgbClr val="FFCC99"/>
    <a:srgbClr val="00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353" autoAdjust="0"/>
    <p:restoredTop sz="94552" autoAdjust="0"/>
  </p:normalViewPr>
  <p:slideViewPr>
    <p:cSldViewPr>
      <p:cViewPr varScale="1">
        <p:scale>
          <a:sx n="90" d="100"/>
          <a:sy n="90" d="100"/>
        </p:scale>
        <p:origin x="108" y="96"/>
      </p:cViewPr>
      <p:guideLst>
        <p:guide orient="horz" pos="672"/>
        <p:guide pos="256"/>
      </p:guideLst>
    </p:cSldViewPr>
  </p:slideViewPr>
  <p:outlineViewPr>
    <p:cViewPr>
      <p:scale>
        <a:sx n="33" d="100"/>
        <a:sy n="33" d="100"/>
      </p:scale>
      <p:origin x="90" y="36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5960"/>
    </p:cViewPr>
  </p:sorterViewPr>
  <p:notesViewPr>
    <p:cSldViewPr>
      <p:cViewPr varScale="1">
        <p:scale>
          <a:sx n="88" d="100"/>
          <a:sy n="88" d="100"/>
        </p:scale>
        <p:origin x="2628" y="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71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3388" y="709613"/>
            <a:ext cx="6235700" cy="3508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712" y="4460172"/>
            <a:ext cx="5209447" cy="42244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220" tIns="45792" rIns="93220" bIns="45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717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40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353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5333" y="292100"/>
            <a:ext cx="2777067" cy="6121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1" y="292100"/>
            <a:ext cx="8132233" cy="6121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06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160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9901" y="1384300"/>
            <a:ext cx="11112500" cy="5029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0777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69901" y="292100"/>
            <a:ext cx="11112500" cy="612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643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160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9900" y="1384300"/>
            <a:ext cx="5454651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27752" y="1384300"/>
            <a:ext cx="5454649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27752" y="3975100"/>
            <a:ext cx="5454649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129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92100"/>
            <a:ext cx="10160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900" y="1384300"/>
            <a:ext cx="5454651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27752" y="1384300"/>
            <a:ext cx="5454649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900" y="3975100"/>
            <a:ext cx="5454651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7752" y="3975100"/>
            <a:ext cx="5454649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244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338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038EAB-68E5-1EDE-E066-85F54A0F320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677400" y="6629400"/>
            <a:ext cx="914400" cy="914400"/>
          </a:xfrm>
        </p:spPr>
        <p:txBody>
          <a:bodyPr/>
          <a:lstStyle/>
          <a:p>
            <a:pPr lvl="0"/>
            <a:r>
              <a:rPr lang="en-US" dirty="0" err="1"/>
              <a:t>Clik</a:t>
            </a:r>
            <a:r>
              <a:rPr lang="en-US" dirty="0"/>
              <a:t>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2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384300"/>
            <a:ext cx="5454651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7752" y="1384300"/>
            <a:ext cx="5454649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67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450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11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66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394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24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04800"/>
            <a:ext cx="12192000" cy="68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160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with 2 lines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1" y="1384300"/>
            <a:ext cx="111125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861552" y="180976"/>
            <a:ext cx="4233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B67D3A-1EDC-4CE9-915F-B2A9AB9E74B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255923"/>
            <a:ext cx="940357" cy="9315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Arial Black" pitchFamily="34" charset="0"/>
        </a:defRPr>
      </a:lvl2pPr>
      <a:lvl3pPr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Arial Black" pitchFamily="34" charset="0"/>
        </a:defRPr>
      </a:lvl3pPr>
      <a:lvl4pPr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Arial Black" pitchFamily="34" charset="0"/>
        </a:defRPr>
      </a:lvl4pPr>
      <a:lvl5pPr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Arial Black" pitchFamily="34" charset="0"/>
        </a:defRPr>
      </a:lvl5pPr>
      <a:lvl6pPr marL="457200"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Arial Black" pitchFamily="34" charset="0"/>
        </a:defRPr>
      </a:lvl6pPr>
      <a:lvl7pPr marL="914400"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Arial Black" pitchFamily="34" charset="0"/>
        </a:defRPr>
      </a:lvl7pPr>
      <a:lvl8pPr marL="1371600"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Arial Black" pitchFamily="34" charset="0"/>
        </a:defRPr>
      </a:lvl8pPr>
      <a:lvl9pPr marL="1828800" algn="l" rtl="0" eaLnBrk="0" fontAlgn="base" hangingPunct="0">
        <a:lnSpc>
          <a:spcPct val="75000"/>
        </a:lnSpc>
        <a:spcBef>
          <a:spcPct val="5000"/>
        </a:spcBef>
        <a:spcAft>
          <a:spcPct val="5000"/>
        </a:spcAft>
        <a:defRPr sz="22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n"/>
        <a:defRPr sz="20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n"/>
        <a:defRPr sz="2000"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n"/>
        <a:defRPr sz="2000" b="1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u"/>
        <a:defRPr sz="2200" b="1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u"/>
        <a:defRPr sz="2200" b="1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u"/>
        <a:defRPr sz="2200" b="1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u"/>
        <a:defRPr sz="2200" b="1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u"/>
        <a:defRPr sz="2200" b="1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u"/>
        <a:defRPr sz="22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795819-05DA-42B3-91D2-4C2EBF1C0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8ED3806-8BC0-4728-83EB-5863CB8C85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 Name(s)</a:t>
            </a:r>
          </a:p>
          <a:p>
            <a:r>
              <a:rPr lang="en-US" dirty="0"/>
              <a:t>Organization(s)</a:t>
            </a:r>
          </a:p>
          <a:p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65735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9E9C5-A5A0-4C1E-B352-ECE52645C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Presentation outline:</a:t>
            </a:r>
          </a:p>
          <a:p>
            <a:pPr lvl="1"/>
            <a:r>
              <a:rPr lang="en-US" b="1" dirty="0"/>
              <a:t>Statement of Purpose / Problem Statement</a:t>
            </a:r>
          </a:p>
          <a:p>
            <a:pPr lvl="1"/>
            <a:r>
              <a:rPr lang="en-US" b="1" dirty="0"/>
              <a:t>Experimental Procedure</a:t>
            </a:r>
          </a:p>
          <a:p>
            <a:pPr lvl="1"/>
            <a:r>
              <a:rPr lang="en-US" b="1" dirty="0"/>
              <a:t>Data Generation</a:t>
            </a:r>
          </a:p>
          <a:p>
            <a:pPr lvl="1"/>
            <a:r>
              <a:rPr lang="en-US" b="1" dirty="0"/>
              <a:t>Results and Trends</a:t>
            </a:r>
          </a:p>
          <a:p>
            <a:pPr lvl="1"/>
            <a:r>
              <a:rPr lang="en-US" b="1" dirty="0"/>
              <a:t>Observations &amp; Conclusions</a:t>
            </a:r>
          </a:p>
          <a:p>
            <a:pPr lvl="1"/>
            <a:r>
              <a:rPr lang="en-US" b="1" dirty="0"/>
              <a:t>Summary and Future Work</a:t>
            </a:r>
          </a:p>
          <a:p>
            <a:pPr lvl="1"/>
            <a:r>
              <a:rPr lang="en-US" b="1" dirty="0"/>
              <a:t>Acknowledgments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25ADB-3254-48A6-ADCC-6CE75C1F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Statement of Purpose / Problem Statement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8617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71328-DE47-47C7-AD92-7C4194798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Experimental Procedure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74030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BC6A2-CF2A-457D-BDE4-463C37ACB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Data Generation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1689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F658-CA94-40FD-9E56-4CE601D4E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Results and Trends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73122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E977C-B863-4164-B410-6B20C6190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Observations &amp; Conclusions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8233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E6B52-65F9-4F92-B724-606CC602B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Summary and Future Work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0276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715E-4EAD-4FB3-86A0-56A0D9B66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CAB869-49DB-4662-AFFE-1CD16D2D4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Acknowledgements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7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not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not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56336</TotalTime>
  <Words>67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notes</vt:lpstr>
      <vt:lpstr>Title Slide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Howmet</dc:creator>
  <cp:lastModifiedBy>Nora D'Ambra</cp:lastModifiedBy>
  <cp:revision>1739</cp:revision>
  <cp:lastPrinted>2020-11-18T22:14:25Z</cp:lastPrinted>
  <dcterms:created xsi:type="dcterms:W3CDTF">1999-07-13T17:13:28Z</dcterms:created>
  <dcterms:modified xsi:type="dcterms:W3CDTF">2022-06-23T17:39:40Z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afcd5348-174b-45d8-add6-175c412c0d47</vt:lpwstr>
  </property>
</Properties>
</file>